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1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E39C-4467-4100-8659-2FFB86D0C678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5ECB0-AE8C-40CC-AE9A-B055794E03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375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E39C-4467-4100-8659-2FFB86D0C678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5ECB0-AE8C-40CC-AE9A-B055794E03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102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E39C-4467-4100-8659-2FFB86D0C678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5ECB0-AE8C-40CC-AE9A-B055794E0335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5042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E39C-4467-4100-8659-2FFB86D0C678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5ECB0-AE8C-40CC-AE9A-B055794E03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164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E39C-4467-4100-8659-2FFB86D0C678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5ECB0-AE8C-40CC-AE9A-B055794E0335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43302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E39C-4467-4100-8659-2FFB86D0C678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5ECB0-AE8C-40CC-AE9A-B055794E03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751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E39C-4467-4100-8659-2FFB86D0C678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5ECB0-AE8C-40CC-AE9A-B055794E03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326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E39C-4467-4100-8659-2FFB86D0C678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5ECB0-AE8C-40CC-AE9A-B055794E03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427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E39C-4467-4100-8659-2FFB86D0C678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5ECB0-AE8C-40CC-AE9A-B055794E03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839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E39C-4467-4100-8659-2FFB86D0C678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5ECB0-AE8C-40CC-AE9A-B055794E03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101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E39C-4467-4100-8659-2FFB86D0C678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5ECB0-AE8C-40CC-AE9A-B055794E03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635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E39C-4467-4100-8659-2FFB86D0C678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5ECB0-AE8C-40CC-AE9A-B055794E03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454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E39C-4467-4100-8659-2FFB86D0C678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5ECB0-AE8C-40CC-AE9A-B055794E03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607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E39C-4467-4100-8659-2FFB86D0C678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5ECB0-AE8C-40CC-AE9A-B055794E03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079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E39C-4467-4100-8659-2FFB86D0C678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5ECB0-AE8C-40CC-AE9A-B055794E03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300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E39C-4467-4100-8659-2FFB86D0C678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5ECB0-AE8C-40CC-AE9A-B055794E03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822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EE39C-4467-4100-8659-2FFB86D0C678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5E5ECB0-AE8C-40CC-AE9A-B055794E03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597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401BA4-E64C-4C47-88D7-C81CD30DD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Сидим дома весело!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302A1AC-AFFA-4581-8498-77B9933683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520480" y="2160588"/>
            <a:ext cx="2911077" cy="3881437"/>
          </a:xfrm>
          <a:prstGeom prst="rect">
            <a:avLst/>
          </a:prstGeom>
        </p:spPr>
      </p:pic>
      <p:pic>
        <p:nvPicPr>
          <p:cNvPr id="3" name="Детские песни - Антошка">
            <a:hlinkClick r:id="" action="ppaction://media"/>
            <a:extLst>
              <a:ext uri="{FF2B5EF4-FFF2-40B4-BE49-F238E27FC236}">
                <a16:creationId xmlns:a16="http://schemas.microsoft.com/office/drawing/2014/main" id="{FE97C36D-D4ED-4C63-9339-E413BAC6A2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85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F0169B-1BD9-49F6-981F-2B936819C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352" y="101600"/>
            <a:ext cx="51435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9068A3-35C0-4922-8275-5187FC524B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48" y="10160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48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4AD21D-7F1A-4D90-866A-52634D0DE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1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98F333-919E-4B5D-8282-53B17E54C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3" y="0"/>
            <a:ext cx="1215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53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CCD26C-3EB6-4A6E-AEB0-56B069488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929" y="0"/>
            <a:ext cx="386834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9B7BAC-3DC8-4F0F-B102-EDD70F9C13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73" y="0"/>
            <a:ext cx="6140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73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C15308-D1A0-4C35-A064-9B027E22A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687" y="152400"/>
            <a:ext cx="3857625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A21689-E99C-4FF0-A3F7-32370B85C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688" y="152400"/>
            <a:ext cx="44733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683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E970B1-F07F-4B47-8F61-1F6920332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1410" y="0"/>
            <a:ext cx="12158227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F62BF5-7F80-4AD6-A920-50E875B28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04" y="0"/>
            <a:ext cx="6972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5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BDA9F6-C554-4419-9404-AAF98A878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-63500"/>
            <a:ext cx="51435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44ECA8-6EF4-4869-85FF-4D8661822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50" y="63500"/>
            <a:ext cx="51435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F61AF66-8C33-4D8A-97AD-1A4DA01A78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748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19127D-8AAA-44E8-995E-946FB9C36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101600"/>
            <a:ext cx="51435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85BF29-BFC3-4CAD-9D00-EC72F9EB2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BD7A05-8BD2-4ADF-8BAB-1AE667599D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5080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1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B6B7EF-4A1E-4BB4-A09F-CEA4573F81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150" y="254000"/>
            <a:ext cx="51435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57F374-36B8-4980-8028-CF85035B9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15240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10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67B798-C414-4ED1-B194-AE01F4CFA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26" y="0"/>
            <a:ext cx="3860948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6CBE01-3B41-4D13-9B3C-22238C10E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35" y="0"/>
            <a:ext cx="4634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681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839885-D73D-4441-9FB7-809FA85B9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114" y="182218"/>
            <a:ext cx="3150394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FA094E-3EC3-4BEB-989D-44B5852F90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502" y="182218"/>
            <a:ext cx="3150394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0940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C7E53A-BA9C-425D-BBCF-DC94A0A7E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" y="0"/>
            <a:ext cx="576072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0F4F6A-7D6E-4A48-9054-E00F17AEB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729" y="0"/>
            <a:ext cx="87657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28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0D0A99-5769-44F8-93F4-6F3C35B88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57" y="76200"/>
            <a:ext cx="10450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137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72A44D-54A0-4B61-BA6F-D1D55552F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64225" y="638175"/>
            <a:ext cx="4886325" cy="75533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956B86-1713-4ACB-85AF-18F39A2AB7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0"/>
            <a:ext cx="100203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029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CB2981-4943-4A82-8266-7A1878383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64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63E53D-A133-47E0-B2CA-6B98E3B04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61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E89D70-10EA-4667-9316-D30CEAAE1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829" y="0"/>
            <a:ext cx="3868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1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EBE8C5-E9D0-49D8-9059-91F8351FC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618" y="0"/>
            <a:ext cx="3814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25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5F18B0-EF16-48BD-A758-CB1991C1C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84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B20DA6-0B07-4288-9402-B3F4D09D3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846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4A2C8B-01FB-430B-9CA6-D17226BCC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63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778FF0-B764-4589-8C1B-A6CCB5E77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42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E9CBC7-B0A5-4DC7-93C3-1A86AD688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36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5B5509-9E02-44D3-B4D0-A3BF96533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585" y="0"/>
            <a:ext cx="50848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07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FF7846-2B0B-4761-8A77-A82C0D8FC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661987"/>
            <a:ext cx="9829800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5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05955A-DFC6-4E21-9DE8-5A9B9ED47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661987"/>
            <a:ext cx="9829800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17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0409AE-6504-4225-858C-8827B8625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829" y="0"/>
            <a:ext cx="3868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271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345589-FFAD-4F32-9ED9-470CC994F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829" y="0"/>
            <a:ext cx="3868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0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D99BF9-7A07-495B-84A0-F1FA7581C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803" y="0"/>
            <a:ext cx="31503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28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81B47A-AA04-4218-A24A-5F83C4030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803" y="0"/>
            <a:ext cx="31503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978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6ADFB8-E192-4BB1-AB06-E9F2187ED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585" y="0"/>
            <a:ext cx="50848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257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98DE5D-3D33-4DEA-B21D-ECA96CB2B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585" y="0"/>
            <a:ext cx="50848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58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FB85B7-351B-49C4-95A0-1679326B0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11" y="0"/>
            <a:ext cx="5084829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D8B792-73F5-4DEC-81C3-C17CA68B62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2766"/>
            <a:ext cx="50848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630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B03963-5AA1-4385-9AF5-D76B49BF7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829" y="0"/>
            <a:ext cx="3868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371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EFF144-5848-42BB-8975-379770E6F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140" y="0"/>
            <a:ext cx="46077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27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A0BC66-4A99-48D1-992F-1E1274979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176" y="0"/>
            <a:ext cx="51756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71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40BF82-57D8-4375-8BDE-7ABF34C18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32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CD548D-998D-4CAF-A43F-42CEB09B1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8000" dirty="0"/>
              <a:t>Всем спасибо!!!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113C00-378F-45E8-960E-65FE1777F6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7255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C92C3F-2D33-4D6A-BB7A-A638A131A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94" y="-43070"/>
            <a:ext cx="51435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E482F1-3107-401B-A362-F9924C870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396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942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0FBECE-58DE-48B8-B07B-53F7988D7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4" y="211412"/>
            <a:ext cx="51435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F360B9-7B4D-4546-B7D9-A25C39AD5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205" y="211412"/>
            <a:ext cx="9829800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861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CD8AFF-6EA8-445F-91BD-A7E088737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313" y="0"/>
            <a:ext cx="316523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0C1101-2F24-4C69-8B3B-C8FD923A5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506" y="0"/>
            <a:ext cx="3150394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50C4ED-3576-4B1F-98DF-67F360D8E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2" y="0"/>
            <a:ext cx="50848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262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220E2B-FDE6-4A01-AD31-CB7D60938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760" y="62948"/>
            <a:ext cx="3873698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DF490F-3557-4BC7-8209-BBAB3EE60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496" y="62948"/>
            <a:ext cx="38040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72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808A09-C214-4239-89EB-9512F0A3C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9BFF24-7E14-45EE-A723-5B19E6D32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661987"/>
            <a:ext cx="9829800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24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9"/>
</p:tagLst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74</TotalTime>
  <Words>7</Words>
  <Application>Microsoft Office PowerPoint</Application>
  <PresentationFormat>Широкоэкранный</PresentationFormat>
  <Paragraphs>2</Paragraphs>
  <Slides>44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8" baseType="lpstr">
      <vt:lpstr>Arial</vt:lpstr>
      <vt:lpstr>Trebuchet MS</vt:lpstr>
      <vt:lpstr>Wingdings 3</vt:lpstr>
      <vt:lpstr>Аспект</vt:lpstr>
      <vt:lpstr>Сидим дома весело!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Всем спасибо!!!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Сидим дома весело!</dc:title>
  <dc:creator>Надежда Надежда</dc:creator>
  <cp:lastModifiedBy>Надежда Надежда</cp:lastModifiedBy>
  <cp:revision>9</cp:revision>
  <dcterms:created xsi:type="dcterms:W3CDTF">2020-04-21T09:48:36Z</dcterms:created>
  <dcterms:modified xsi:type="dcterms:W3CDTF">2020-04-21T11:04:04Z</dcterms:modified>
</cp:coreProperties>
</file>